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9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6" autoAdjust="0"/>
    <p:restoredTop sz="94660"/>
  </p:normalViewPr>
  <p:slideViewPr>
    <p:cSldViewPr snapToGrid="0">
      <p:cViewPr varScale="1">
        <p:scale>
          <a:sx n="70" d="100"/>
          <a:sy n="70" d="100"/>
        </p:scale>
        <p:origin x="-114" y="-1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1988800" y="3048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12192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828800" y="2819400"/>
            <a:ext cx="85344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D4058-F934-412A-A30C-2DCA197FF003}" type="datetimeFigureOut">
              <a:rPr lang="en-US" smtClean="0"/>
              <a:pPr/>
              <a:t>5/21/2018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207264" y="2420112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5689600" y="2115312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5815584" y="2209800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5791200" y="2199451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E8BE60A-EF87-45B8-9152-981B8078B0E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381000"/>
            <a:ext cx="103632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D4058-F934-412A-A30C-2DCA197FF003}" type="datetimeFigureOut">
              <a:rPr lang="en-US" smtClean="0"/>
              <a:pPr/>
              <a:t>5/21/2018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15584" y="1026373"/>
            <a:ext cx="609600" cy="441325"/>
          </a:xfrm>
        </p:spPr>
        <p:txBody>
          <a:bodyPr/>
          <a:lstStyle/>
          <a:p>
            <a:fld id="{3E8BE60A-EF87-45B8-9152-981B8078B0E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1133856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11988800" y="1905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203200" y="2286000"/>
            <a:ext cx="11777472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07264" y="142352"/>
            <a:ext cx="11777472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4568" y="2743200"/>
            <a:ext cx="8640232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D4058-F934-412A-A30C-2DCA197FF003}" type="datetimeFigureOut">
              <a:rPr lang="en-US" smtClean="0"/>
              <a:pPr/>
              <a:t>5/21/2018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203200" y="2438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5689600" y="2115312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5815584" y="2209800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791200" y="2199451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E8BE60A-EF87-45B8-9152-981B8078B0E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533400"/>
            <a:ext cx="103632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336" y="228600"/>
            <a:ext cx="113792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721600" y="6409944"/>
            <a:ext cx="4059936" cy="365760"/>
          </a:xfrm>
        </p:spPr>
        <p:txBody>
          <a:bodyPr/>
          <a:lstStyle/>
          <a:p>
            <a:fld id="{C18D4058-F934-412A-A30C-2DCA197FF003}" type="datetimeFigureOut">
              <a:rPr lang="en-US" smtClean="0"/>
              <a:pPr/>
              <a:t>5/21/2018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BE60A-EF87-45B8-9152-981B8078B0E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6084107" y="1575653"/>
            <a:ext cx="11895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402336" y="1371600"/>
            <a:ext cx="53848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6400800" y="1371600"/>
            <a:ext cx="53848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6096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12192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03200" y="1371600"/>
            <a:ext cx="11777472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94564" y="6391656"/>
            <a:ext cx="11777472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2336" y="1524000"/>
            <a:ext cx="5386917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388441" y="1524000"/>
            <a:ext cx="5389033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D4058-F934-412A-A30C-2DCA197FF003}" type="datetimeFigureOut">
              <a:rPr lang="en-US" smtClean="0"/>
              <a:pPr/>
              <a:t>5/21/2018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6400" y="6409944"/>
            <a:ext cx="47752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203200" y="128016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402336" y="2471383"/>
            <a:ext cx="5388864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6400800" y="2471383"/>
            <a:ext cx="53848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5689600" y="956036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5815584" y="1050524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5791200" y="1042417"/>
            <a:ext cx="609600" cy="441325"/>
          </a:xfrm>
        </p:spPr>
        <p:txBody>
          <a:bodyPr/>
          <a:lstStyle>
            <a:lvl1pPr algn="ctr">
              <a:defRPr/>
            </a:lvl1pPr>
          </a:lstStyle>
          <a:p>
            <a:fld id="{3E8BE60A-EF87-45B8-9152-981B8078B0E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D4058-F934-412A-A30C-2DCA197FF003}" type="datetimeFigureOut">
              <a:rPr lang="en-US" smtClean="0"/>
              <a:pPr/>
              <a:t>5/21/2018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5791200" y="1036021"/>
            <a:ext cx="609600" cy="441325"/>
          </a:xfrm>
        </p:spPr>
        <p:txBody>
          <a:bodyPr/>
          <a:lstStyle/>
          <a:p>
            <a:fld id="{3E8BE60A-EF87-45B8-9152-981B8078B0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12192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3200" y="158496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D4058-F934-412A-A30C-2DCA197FF003}" type="datetimeFigureOut">
              <a:rPr lang="en-US" smtClean="0"/>
              <a:pPr/>
              <a:t>5/21/2018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5689600" y="6324600"/>
            <a:ext cx="8128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E8BE60A-EF87-45B8-9152-981B8078B0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203200" y="152400"/>
            <a:ext cx="11777472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12192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203200" y="609600"/>
            <a:ext cx="36576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914400"/>
            <a:ext cx="31496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08000" y="1981201"/>
            <a:ext cx="31496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203200" y="533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4165600" y="685800"/>
            <a:ext cx="75184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727200" y="228600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853184" y="323088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28800" y="312739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E8BE60A-EF87-45B8-9152-981B8078B0E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99136" y="638838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D4058-F934-412A-A30C-2DCA197FF003}" type="datetimeFigureOut">
              <a:rPr lang="en-US" smtClean="0"/>
              <a:pPr/>
              <a:t>5/21/2018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2336" y="6410848"/>
            <a:ext cx="451104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203200" y="533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203200" y="152400"/>
            <a:ext cx="11777472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03200" y="609600"/>
            <a:ext cx="36576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727200" y="228600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853184" y="323088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28800" y="312739"/>
            <a:ext cx="609600" cy="441325"/>
          </a:xfrm>
        </p:spPr>
        <p:txBody>
          <a:bodyPr/>
          <a:lstStyle/>
          <a:p>
            <a:fld id="{3E8BE60A-EF87-45B8-9152-981B8078B0E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0" y="5029200"/>
            <a:ext cx="78232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00500" y="609600"/>
            <a:ext cx="78232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990600"/>
            <a:ext cx="32512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99136" y="638838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717536" y="6404984"/>
            <a:ext cx="4059936" cy="365760"/>
          </a:xfrm>
        </p:spPr>
        <p:txBody>
          <a:bodyPr/>
          <a:lstStyle/>
          <a:p>
            <a:fld id="{C18D4058-F934-412A-A30C-2DCA197FF003}" type="datetimeFigureOut">
              <a:rPr lang="en-US" smtClean="0"/>
              <a:pPr/>
              <a:t>5/21/2018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2336" y="6410848"/>
            <a:ext cx="4779264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D4058-F934-412A-A30C-2DCA197FF003}" type="datetimeFigureOut">
              <a:rPr lang="en-US" smtClean="0"/>
              <a:pPr/>
              <a:t>5/21/2018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BE60A-EF87-45B8-9152-981B8078B0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9347200" y="0"/>
            <a:ext cx="28448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2192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6403340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9119616" y="2925763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9245600" y="3020251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21216" y="3009902"/>
            <a:ext cx="609600" cy="441325"/>
          </a:xfrm>
        </p:spPr>
        <p:txBody>
          <a:bodyPr/>
          <a:lstStyle/>
          <a:p>
            <a:fld id="{3E8BE60A-EF87-45B8-9152-981B8078B0E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6400" y="304800"/>
            <a:ext cx="87376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D4058-F934-412A-A30C-2DCA197FF003}" type="datetimeFigureOut">
              <a:rPr lang="en-US" smtClean="0"/>
              <a:pPr/>
              <a:t>5/21/2018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55200" y="304802"/>
            <a:ext cx="1930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1"/>
            <a:ext cx="12192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99136" y="638838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7721600" y="6404984"/>
            <a:ext cx="4059936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C18D4058-F934-412A-A30C-2DCA197FF003}" type="datetimeFigureOut">
              <a:rPr lang="en-US" smtClean="0"/>
              <a:pPr/>
              <a:t>5/21/2018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06400" y="6410848"/>
            <a:ext cx="4775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203200" y="1276743"/>
            <a:ext cx="1177747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5689600" y="956036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5815584" y="1050524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5791200" y="1040175"/>
            <a:ext cx="6096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E8BE60A-EF87-45B8-9152-981B8078B0E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02336" y="228600"/>
            <a:ext cx="113792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02336" y="1524000"/>
            <a:ext cx="113792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1984" y="4282762"/>
            <a:ext cx="7766936" cy="1569398"/>
          </a:xfrm>
        </p:spPr>
        <p:txBody>
          <a:bodyPr/>
          <a:lstStyle/>
          <a:p>
            <a:pPr algn="ctr"/>
            <a:r>
              <a:rPr lang="en-US" dirty="0" smtClean="0"/>
              <a:t>Presentation by (Student’s name)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Comparison of European and American modern art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07616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Edgar Degas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He was a European artist based in Paris, France.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Was an impressionist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Obtained training in drawing in school at </a:t>
            </a:r>
            <a:r>
              <a:rPr lang="en-US" dirty="0" err="1" smtClean="0"/>
              <a:t>Ecole</a:t>
            </a:r>
            <a:r>
              <a:rPr lang="en-US" dirty="0" smtClean="0"/>
              <a:t> des Beaux-Arts.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Was a famous stellar portraitist who fused impressionistic sensibilities with traditional approaches.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Was talented in both painting and sculpture.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Most of his work showed female dancers where he demonstrated unique skills by bringing out unusual angles and ideas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Has influenced most of todays art.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56210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James Abbott McNeill Whistler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Was an American artist based in London though he spent a considerable time in Paris training and practicing.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Was an impressionist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His work is a representation of the  shift from traditional art to modern art.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He developed flat, abstract quality of painting.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Titles of his works demonstrated a correlation between musical notes and variations in color tone.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He championed the Aesthetic movement by promoting ‘art for art’s sake’ mentality.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436244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en-US" b="1" dirty="0"/>
              <a:t>Comparison between Edgar Degas and James Abbott McNeill Whistler’s artistic works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2281840471"/>
              </p:ext>
            </p:extLst>
          </p:nvPr>
        </p:nvGraphicFramePr>
        <p:xfrm>
          <a:off x="401638" y="1527175"/>
          <a:ext cx="11339514" cy="38769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9757"/>
                <a:gridCol w="5669757"/>
              </a:tblGrid>
              <a:tr h="3919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Edgar Degas</a:t>
                      </a:r>
                      <a:endParaRPr lang="en-US" dirty="0"/>
                    </a:p>
                  </a:txBody>
                  <a:tcPr marL="98605" marR="9860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James Abbott McNeill Whistler</a:t>
                      </a:r>
                    </a:p>
                    <a:p>
                      <a:pPr algn="ctr"/>
                      <a:endParaRPr lang="en-US" dirty="0"/>
                    </a:p>
                  </a:txBody>
                  <a:tcPr marL="98605" marR="98605"/>
                </a:tc>
              </a:tr>
              <a:tr h="391941">
                <a:tc>
                  <a:txBody>
                    <a:bodyPr/>
                    <a:lstStyle/>
                    <a:p>
                      <a:r>
                        <a:rPr lang="en-US" dirty="0" smtClean="0"/>
                        <a:t>European</a:t>
                      </a:r>
                      <a:endParaRPr lang="en-US" dirty="0"/>
                    </a:p>
                  </a:txBody>
                  <a:tcPr marL="98605" marR="98605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American</a:t>
                      </a:r>
                    </a:p>
                    <a:p>
                      <a:endParaRPr lang="en-US" dirty="0"/>
                    </a:p>
                  </a:txBody>
                  <a:tcPr marL="98605" marR="98605"/>
                </a:tc>
              </a:tr>
              <a:tr h="391941">
                <a:tc>
                  <a:txBody>
                    <a:bodyPr/>
                    <a:lstStyle/>
                    <a:p>
                      <a:r>
                        <a:rPr lang="en-US" dirty="0" smtClean="0"/>
                        <a:t>Reserved</a:t>
                      </a:r>
                      <a:r>
                        <a:rPr lang="en-US" baseline="0" dirty="0" smtClean="0"/>
                        <a:t> and informed by traditional approaches</a:t>
                      </a:r>
                      <a:endParaRPr lang="en-US" dirty="0"/>
                    </a:p>
                  </a:txBody>
                  <a:tcPr marL="98605" marR="98605"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witty, declamatory, extravagant, bitter, amusing and noisy’ public manner as well as ‘nuance and tone</a:t>
                      </a:r>
                      <a:endParaRPr lang="en-US" baseline="0" dirty="0" smtClean="0"/>
                    </a:p>
                  </a:txBody>
                  <a:tcPr marL="98605" marR="98605"/>
                </a:tc>
              </a:tr>
              <a:tr h="6765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Shapes</a:t>
                      </a:r>
                      <a:r>
                        <a:rPr lang="en-US" baseline="0" dirty="0" smtClean="0"/>
                        <a:t> modern art</a:t>
                      </a:r>
                      <a:endParaRPr lang="en-US" dirty="0"/>
                    </a:p>
                  </a:txBody>
                  <a:tcPr marL="98605" marR="98605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 major representation of the shift from traditional art to modern art</a:t>
                      </a:r>
                      <a:endParaRPr lang="en-US" dirty="0"/>
                    </a:p>
                  </a:txBody>
                  <a:tcPr marL="98605" marR="98605"/>
                </a:tc>
              </a:tr>
              <a:tr h="39194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Impressionist</a:t>
                      </a:r>
                    </a:p>
                  </a:txBody>
                  <a:tcPr marL="98605" marR="98605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Impressionist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 marL="98605" marR="98605"/>
                </a:tc>
              </a:tr>
              <a:tr h="391941">
                <a:tc>
                  <a:txBody>
                    <a:bodyPr/>
                    <a:lstStyle/>
                    <a:p>
                      <a:r>
                        <a:rPr lang="en-US" dirty="0" smtClean="0"/>
                        <a:t>Climbed</a:t>
                      </a:r>
                      <a:r>
                        <a:rPr lang="en-US" baseline="0" dirty="0" smtClean="0"/>
                        <a:t> career ladder through mentorship by experienced artists in the field</a:t>
                      </a:r>
                      <a:endParaRPr lang="en-US" dirty="0" smtClean="0"/>
                    </a:p>
                  </a:txBody>
                  <a:tcPr marL="98605" marR="98605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Depended</a:t>
                      </a:r>
                      <a:r>
                        <a:rPr lang="en-US" baseline="0" dirty="0" smtClean="0"/>
                        <a:t> on experts in the field to enhance the talent of drawing</a:t>
                      </a:r>
                      <a:endParaRPr lang="en-US" dirty="0"/>
                    </a:p>
                  </a:txBody>
                  <a:tcPr marL="98605" marR="98605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6646459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END!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 dirty="0" smtClean="0"/>
              <a:t>THANK YOU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34103151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39</TotalTime>
  <Words>258</Words>
  <Application>Microsoft Office PowerPoint</Application>
  <PresentationFormat>Custom</PresentationFormat>
  <Paragraphs>32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Civic</vt:lpstr>
      <vt:lpstr>Comparison of European and American modern art </vt:lpstr>
      <vt:lpstr>Edgar Degas</vt:lpstr>
      <vt:lpstr>James Abbott McNeill Whistler</vt:lpstr>
      <vt:lpstr>Comparison between Edgar Degas and James Abbott McNeill Whistler’s artistic works </vt:lpstr>
      <vt:lpstr>END!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Comparison of European American modern art</dc:title>
  <dc:creator>Windows User</dc:creator>
  <cp:lastModifiedBy>hp ProBook 4530 User</cp:lastModifiedBy>
  <cp:revision>16</cp:revision>
  <dcterms:created xsi:type="dcterms:W3CDTF">2018-05-20T21:40:56Z</dcterms:created>
  <dcterms:modified xsi:type="dcterms:W3CDTF">2018-05-21T02:15:25Z</dcterms:modified>
</cp:coreProperties>
</file>